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266" r:id="rId3"/>
    <p:sldId id="267" r:id="rId4"/>
    <p:sldId id="256" r:id="rId5"/>
    <p:sldId id="257"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C8DA40-BD39-4EE1-BED6-8F914548826A}" v="162" dt="2025-02-17T17:04:02.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1358"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Koch" userId="e8e1428ae3f3dba8" providerId="LiveId" clId="{4CC8DA40-BD39-4EE1-BED6-8F914548826A}"/>
    <pc:docChg chg="undo custSel addSld modSld sldOrd">
      <pc:chgData name="David Koch" userId="e8e1428ae3f3dba8" providerId="LiveId" clId="{4CC8DA40-BD39-4EE1-BED6-8F914548826A}" dt="2025-02-17T17:04:02.419" v="3875" actId="20577"/>
      <pc:docMkLst>
        <pc:docMk/>
      </pc:docMkLst>
      <pc:sldChg chg="addSp modSp mod setBg">
        <pc:chgData name="David Koch" userId="e8e1428ae3f3dba8" providerId="LiveId" clId="{4CC8DA40-BD39-4EE1-BED6-8F914548826A}" dt="2025-02-11T22:27:45.964" v="3496" actId="6549"/>
        <pc:sldMkLst>
          <pc:docMk/>
          <pc:sldMk cId="1037594947" sldId="256"/>
        </pc:sldMkLst>
        <pc:spChg chg="mod">
          <ac:chgData name="David Koch" userId="e8e1428ae3f3dba8" providerId="LiveId" clId="{4CC8DA40-BD39-4EE1-BED6-8F914548826A}" dt="2025-02-11T14:06:46.184" v="1934" actId="26606"/>
          <ac:spMkLst>
            <pc:docMk/>
            <pc:sldMk cId="1037594947" sldId="256"/>
            <ac:spMk id="2" creationId="{FA2E7748-9DD8-A2F3-4498-D88F91D4BD78}"/>
          </ac:spMkLst>
        </pc:spChg>
        <pc:spChg chg="mod">
          <ac:chgData name="David Koch" userId="e8e1428ae3f3dba8" providerId="LiveId" clId="{4CC8DA40-BD39-4EE1-BED6-8F914548826A}" dt="2025-02-11T22:27:45.964" v="3496" actId="6549"/>
          <ac:spMkLst>
            <pc:docMk/>
            <pc:sldMk cId="1037594947" sldId="256"/>
            <ac:spMk id="3" creationId="{E222CFD1-76B1-ACA6-B613-8DBCEB9524D7}"/>
          </ac:spMkLst>
        </pc:spChg>
        <pc:spChg chg="add">
          <ac:chgData name="David Koch" userId="e8e1428ae3f3dba8" providerId="LiveId" clId="{4CC8DA40-BD39-4EE1-BED6-8F914548826A}" dt="2025-02-11T14:06:46.184" v="1934" actId="26606"/>
          <ac:spMkLst>
            <pc:docMk/>
            <pc:sldMk cId="1037594947" sldId="256"/>
            <ac:spMk id="1031" creationId="{C0763A76-9F1C-4FC5-82B7-DD475DA461B2}"/>
          </ac:spMkLst>
        </pc:spChg>
        <pc:spChg chg="add">
          <ac:chgData name="David Koch" userId="e8e1428ae3f3dba8" providerId="LiveId" clId="{4CC8DA40-BD39-4EE1-BED6-8F914548826A}" dt="2025-02-11T14:06:46.184" v="1934" actId="26606"/>
          <ac:spMkLst>
            <pc:docMk/>
            <pc:sldMk cId="1037594947" sldId="256"/>
            <ac:spMk id="1033" creationId="{E81BF4F6-F2CF-4984-9D14-D6966D92F99F}"/>
          </ac:spMkLst>
        </pc:spChg>
        <pc:picChg chg="add mod">
          <ac:chgData name="David Koch" userId="e8e1428ae3f3dba8" providerId="LiveId" clId="{4CC8DA40-BD39-4EE1-BED6-8F914548826A}" dt="2025-02-11T14:06:46.184" v="1934" actId="26606"/>
          <ac:picMkLst>
            <pc:docMk/>
            <pc:sldMk cId="1037594947" sldId="256"/>
            <ac:picMk id="1026" creationId="{0E467779-D1DD-67E5-A657-40598E9C92D3}"/>
          </ac:picMkLst>
        </pc:picChg>
      </pc:sldChg>
      <pc:sldChg chg="addSp delSp modSp new mod setBg">
        <pc:chgData name="David Koch" userId="e8e1428ae3f3dba8" providerId="LiveId" clId="{4CC8DA40-BD39-4EE1-BED6-8F914548826A}" dt="2025-02-11T22:28:28.518" v="3511" actId="20577"/>
        <pc:sldMkLst>
          <pc:docMk/>
          <pc:sldMk cId="1952386802" sldId="257"/>
        </pc:sldMkLst>
        <pc:spChg chg="mod">
          <ac:chgData name="David Koch" userId="e8e1428ae3f3dba8" providerId="LiveId" clId="{4CC8DA40-BD39-4EE1-BED6-8F914548826A}" dt="2025-02-11T14:09:47.407" v="1945" actId="14100"/>
          <ac:spMkLst>
            <pc:docMk/>
            <pc:sldMk cId="1952386802" sldId="257"/>
            <ac:spMk id="2" creationId="{0212551F-293F-5637-725C-310AFA22BA34}"/>
          </ac:spMkLst>
        </pc:spChg>
        <pc:spChg chg="mod ord">
          <ac:chgData name="David Koch" userId="e8e1428ae3f3dba8" providerId="LiveId" clId="{4CC8DA40-BD39-4EE1-BED6-8F914548826A}" dt="2025-02-11T22:28:28.518" v="3511" actId="20577"/>
          <ac:spMkLst>
            <pc:docMk/>
            <pc:sldMk cId="1952386802" sldId="257"/>
            <ac:spMk id="3" creationId="{7D7119A5-CDE8-8E00-A0BD-A36D5554480F}"/>
          </ac:spMkLst>
        </pc:spChg>
        <pc:picChg chg="add mod">
          <ac:chgData name="David Koch" userId="e8e1428ae3f3dba8" providerId="LiveId" clId="{4CC8DA40-BD39-4EE1-BED6-8F914548826A}" dt="2025-02-11T14:09:42.661" v="1944" actId="26606"/>
          <ac:picMkLst>
            <pc:docMk/>
            <pc:sldMk cId="1952386802" sldId="257"/>
            <ac:picMk id="2050" creationId="{D855B04E-7953-189C-C684-896D5C192767}"/>
          </ac:picMkLst>
        </pc:picChg>
      </pc:sldChg>
      <pc:sldChg chg="modSp mod">
        <pc:chgData name="David Koch" userId="e8e1428ae3f3dba8" providerId="LiveId" clId="{4CC8DA40-BD39-4EE1-BED6-8F914548826A}" dt="2025-02-11T15:59:48.944" v="3440" actId="6549"/>
        <pc:sldMkLst>
          <pc:docMk/>
          <pc:sldMk cId="846885634" sldId="264"/>
        </pc:sldMkLst>
        <pc:spChg chg="mod">
          <ac:chgData name="David Koch" userId="e8e1428ae3f3dba8" providerId="LiveId" clId="{4CC8DA40-BD39-4EE1-BED6-8F914548826A}" dt="2025-02-11T15:59:48.944" v="3440" actId="6549"/>
          <ac:spMkLst>
            <pc:docMk/>
            <pc:sldMk cId="846885634" sldId="264"/>
            <ac:spMk id="3" creationId="{5EBABEFD-45DE-103C-F4D7-16561EF5DA0D}"/>
          </ac:spMkLst>
        </pc:spChg>
        <pc:picChg chg="mod">
          <ac:chgData name="David Koch" userId="e8e1428ae3f3dba8" providerId="LiveId" clId="{4CC8DA40-BD39-4EE1-BED6-8F914548826A}" dt="2025-02-09T16:29:26.771" v="629" actId="1076"/>
          <ac:picMkLst>
            <pc:docMk/>
            <pc:sldMk cId="846885634" sldId="264"/>
            <ac:picMk id="1026" creationId="{67AF697E-1FCC-3360-5931-D01D8CC6A3C3}"/>
          </ac:picMkLst>
        </pc:picChg>
      </pc:sldChg>
      <pc:sldChg chg="addSp delSp modSp new mod setBg">
        <pc:chgData name="David Koch" userId="e8e1428ae3f3dba8" providerId="LiveId" clId="{4CC8DA40-BD39-4EE1-BED6-8F914548826A}" dt="2025-02-17T17:04:02.419" v="3875" actId="20577"/>
        <pc:sldMkLst>
          <pc:docMk/>
          <pc:sldMk cId="1939268484" sldId="265"/>
        </pc:sldMkLst>
        <pc:spChg chg="mod">
          <ac:chgData name="David Koch" userId="e8e1428ae3f3dba8" providerId="LiveId" clId="{4CC8DA40-BD39-4EE1-BED6-8F914548826A}" dt="2025-02-11T16:01:05.943" v="3467" actId="6549"/>
          <ac:spMkLst>
            <pc:docMk/>
            <pc:sldMk cId="1939268484" sldId="265"/>
            <ac:spMk id="2" creationId="{61AC8BBA-603F-9565-D6F6-10FEAFEDFA9A}"/>
          </ac:spMkLst>
        </pc:spChg>
        <pc:spChg chg="mod ord">
          <ac:chgData name="David Koch" userId="e8e1428ae3f3dba8" providerId="LiveId" clId="{4CC8DA40-BD39-4EE1-BED6-8F914548826A}" dt="2025-02-17T17:04:02.419" v="3875" actId="20577"/>
          <ac:spMkLst>
            <pc:docMk/>
            <pc:sldMk cId="1939268484" sldId="265"/>
            <ac:spMk id="3" creationId="{C31FC7F4-1B20-6F6F-0FEB-0E72A62BB77C}"/>
          </ac:spMkLst>
        </pc:spChg>
        <pc:spChg chg="add">
          <ac:chgData name="David Koch" userId="e8e1428ae3f3dba8" providerId="LiveId" clId="{4CC8DA40-BD39-4EE1-BED6-8F914548826A}" dt="2025-02-11T14:12:50.280" v="1966" actId="26606"/>
          <ac:spMkLst>
            <pc:docMk/>
            <pc:sldMk cId="1939268484" sldId="265"/>
            <ac:spMk id="3083" creationId="{A4A161CC-6DC5-4863-B213-94529D6E06D7}"/>
          </ac:spMkLst>
        </pc:spChg>
        <pc:spChg chg="add">
          <ac:chgData name="David Koch" userId="e8e1428ae3f3dba8" providerId="LiveId" clId="{4CC8DA40-BD39-4EE1-BED6-8F914548826A}" dt="2025-02-11T14:12:50.280" v="1966" actId="26606"/>
          <ac:spMkLst>
            <pc:docMk/>
            <pc:sldMk cId="1939268484" sldId="265"/>
            <ac:spMk id="3084" creationId="{FB5B0058-AF13-4859-B429-4EDDE2A26F7F}"/>
          </ac:spMkLst>
        </pc:spChg>
        <pc:picChg chg="add mod">
          <ac:chgData name="David Koch" userId="e8e1428ae3f3dba8" providerId="LiveId" clId="{4CC8DA40-BD39-4EE1-BED6-8F914548826A}" dt="2025-02-11T14:12:50.280" v="1966" actId="26606"/>
          <ac:picMkLst>
            <pc:docMk/>
            <pc:sldMk cId="1939268484" sldId="265"/>
            <ac:picMk id="3074" creationId="{9FD4946B-6AC4-4D73-AB94-921F49C8516A}"/>
          </ac:picMkLst>
        </pc:picChg>
        <pc:cxnChg chg="add">
          <ac:chgData name="David Koch" userId="e8e1428ae3f3dba8" providerId="LiveId" clId="{4CC8DA40-BD39-4EE1-BED6-8F914548826A}" dt="2025-02-11T14:12:50.280" v="1966" actId="26606"/>
          <ac:cxnSpMkLst>
            <pc:docMk/>
            <pc:sldMk cId="1939268484" sldId="265"/>
            <ac:cxnSpMk id="3085" creationId="{AC65C03C-3F17-45DC-A1B9-35ACA43397D4}"/>
          </ac:cxnSpMkLst>
        </pc:cxnChg>
      </pc:sldChg>
      <pc:sldChg chg="addSp delSp modSp new mod ord setBg modAnim setClrOvrMap">
        <pc:chgData name="David Koch" userId="e8e1428ae3f3dba8" providerId="LiveId" clId="{4CC8DA40-BD39-4EE1-BED6-8F914548826A}" dt="2025-02-17T01:17:36.147" v="3862" actId="20577"/>
        <pc:sldMkLst>
          <pc:docMk/>
          <pc:sldMk cId="2579309148" sldId="266"/>
        </pc:sldMkLst>
        <pc:spChg chg="mod">
          <ac:chgData name="David Koch" userId="e8e1428ae3f3dba8" providerId="LiveId" clId="{4CC8DA40-BD39-4EE1-BED6-8F914548826A}" dt="2025-02-11T14:31:15.443" v="2315" actId="26606"/>
          <ac:spMkLst>
            <pc:docMk/>
            <pc:sldMk cId="2579309148" sldId="266"/>
            <ac:spMk id="2" creationId="{17708F4F-A752-D8A3-0498-27D95BB53B6E}"/>
          </ac:spMkLst>
        </pc:spChg>
        <pc:spChg chg="mod">
          <ac:chgData name="David Koch" userId="e8e1428ae3f3dba8" providerId="LiveId" clId="{4CC8DA40-BD39-4EE1-BED6-8F914548826A}" dt="2025-02-17T01:17:36.147" v="3862" actId="20577"/>
          <ac:spMkLst>
            <pc:docMk/>
            <pc:sldMk cId="2579309148" sldId="266"/>
            <ac:spMk id="3" creationId="{E3DA768C-AE00-5B17-87A4-E67A038C65E0}"/>
          </ac:spMkLst>
        </pc:spChg>
        <pc:spChg chg="add">
          <ac:chgData name="David Koch" userId="e8e1428ae3f3dba8" providerId="LiveId" clId="{4CC8DA40-BD39-4EE1-BED6-8F914548826A}" dt="2025-02-11T14:31:15.443" v="2315" actId="26606"/>
          <ac:spMkLst>
            <pc:docMk/>
            <pc:sldMk cId="2579309148" sldId="266"/>
            <ac:spMk id="4110" creationId="{7005C616-6139-47B3-BF77-59176F3C8745}"/>
          </ac:spMkLst>
        </pc:spChg>
        <pc:spChg chg="add">
          <ac:chgData name="David Koch" userId="e8e1428ae3f3dba8" providerId="LiveId" clId="{4CC8DA40-BD39-4EE1-BED6-8F914548826A}" dt="2025-02-11T14:31:15.443" v="2315" actId="26606"/>
          <ac:spMkLst>
            <pc:docMk/>
            <pc:sldMk cId="2579309148" sldId="266"/>
            <ac:spMk id="4114" creationId="{93C59B8F-AEFF-4D3A-BA0E-3C43111987AE}"/>
          </ac:spMkLst>
        </pc:spChg>
        <pc:spChg chg="add">
          <ac:chgData name="David Koch" userId="e8e1428ae3f3dba8" providerId="LiveId" clId="{4CC8DA40-BD39-4EE1-BED6-8F914548826A}" dt="2025-02-11T14:31:15.443" v="2315" actId="26606"/>
          <ac:spMkLst>
            <pc:docMk/>
            <pc:sldMk cId="2579309148" sldId="266"/>
            <ac:spMk id="4116" creationId="{E042CD37-C859-44CD-853E-5A3427DDB9C0}"/>
          </ac:spMkLst>
        </pc:spChg>
        <pc:picChg chg="add mod ord">
          <ac:chgData name="David Koch" userId="e8e1428ae3f3dba8" providerId="LiveId" clId="{4CC8DA40-BD39-4EE1-BED6-8F914548826A}" dt="2025-02-11T14:31:15.443" v="2315" actId="26606"/>
          <ac:picMkLst>
            <pc:docMk/>
            <pc:sldMk cId="2579309148" sldId="266"/>
            <ac:picMk id="4100" creationId="{485BB69D-3B12-D841-EBA5-EA86CC916F5F}"/>
          </ac:picMkLst>
        </pc:picChg>
        <pc:picChg chg="add">
          <ac:chgData name="David Koch" userId="e8e1428ae3f3dba8" providerId="LiveId" clId="{4CC8DA40-BD39-4EE1-BED6-8F914548826A}" dt="2025-02-11T14:31:15.443" v="2315" actId="26606"/>
          <ac:picMkLst>
            <pc:docMk/>
            <pc:sldMk cId="2579309148" sldId="266"/>
            <ac:picMk id="4112" creationId="{49882614-11C4-4368-9534-6EBAC3488C70}"/>
          </ac:picMkLst>
        </pc:picChg>
      </pc:sldChg>
      <pc:sldChg chg="addSp modSp new mod ord setBg">
        <pc:chgData name="David Koch" userId="e8e1428ae3f3dba8" providerId="LiveId" clId="{4CC8DA40-BD39-4EE1-BED6-8F914548826A}" dt="2025-02-15T14:19:59.748" v="3709" actId="6549"/>
        <pc:sldMkLst>
          <pc:docMk/>
          <pc:sldMk cId="1411116934" sldId="267"/>
        </pc:sldMkLst>
        <pc:spChg chg="mod">
          <ac:chgData name="David Koch" userId="e8e1428ae3f3dba8" providerId="LiveId" clId="{4CC8DA40-BD39-4EE1-BED6-8F914548826A}" dt="2025-02-11T15:52:41.042" v="3300" actId="14100"/>
          <ac:spMkLst>
            <pc:docMk/>
            <pc:sldMk cId="1411116934" sldId="267"/>
            <ac:spMk id="2" creationId="{5A5D19AB-BF75-9D7F-21F9-F4E47DB6EDCA}"/>
          </ac:spMkLst>
        </pc:spChg>
        <pc:spChg chg="mod ord">
          <ac:chgData name="David Koch" userId="e8e1428ae3f3dba8" providerId="LiveId" clId="{4CC8DA40-BD39-4EE1-BED6-8F914548826A}" dt="2025-02-15T14:19:59.748" v="3709" actId="6549"/>
          <ac:spMkLst>
            <pc:docMk/>
            <pc:sldMk cId="1411116934" sldId="267"/>
            <ac:spMk id="3" creationId="{62DA9B59-31A1-8486-8D63-1C229CC14836}"/>
          </ac:spMkLst>
        </pc:spChg>
        <pc:spChg chg="add">
          <ac:chgData name="David Koch" userId="e8e1428ae3f3dba8" providerId="LiveId" clId="{4CC8DA40-BD39-4EE1-BED6-8F914548826A}" dt="2025-02-11T15:50:20.247" v="3279" actId="26606"/>
          <ac:spMkLst>
            <pc:docMk/>
            <pc:sldMk cId="1411116934" sldId="267"/>
            <ac:spMk id="1031" creationId="{23E547B5-89CF-4EC0-96DE-25771AED0799}"/>
          </ac:spMkLst>
        </pc:spChg>
        <pc:spChg chg="add">
          <ac:chgData name="David Koch" userId="e8e1428ae3f3dba8" providerId="LiveId" clId="{4CC8DA40-BD39-4EE1-BED6-8F914548826A}" dt="2025-02-11T15:50:20.247" v="3279" actId="26606"/>
          <ac:spMkLst>
            <pc:docMk/>
            <pc:sldMk cId="1411116934" sldId="267"/>
            <ac:spMk id="1033" creationId="{3F0B8CEB-8279-4E5E-A0CE-1FC9F71736F2}"/>
          </ac:spMkLst>
        </pc:spChg>
        <pc:picChg chg="add mod">
          <ac:chgData name="David Koch" userId="e8e1428ae3f3dba8" providerId="LiveId" clId="{4CC8DA40-BD39-4EE1-BED6-8F914548826A}" dt="2025-02-11T15:50:20.247" v="3279" actId="26606"/>
          <ac:picMkLst>
            <pc:docMk/>
            <pc:sldMk cId="1411116934" sldId="267"/>
            <ac:picMk id="1026" creationId="{851DCCBF-2DFE-266D-74D5-C6FD281DB9B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C8135-3EE4-462D-9D81-CDF74A95F47E}" type="datetimeFigureOut">
              <a:rPr lang="en-US" smtClean="0"/>
              <a:t>2/17/2025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C6906D-E116-41FB-9F5C-6AEBCDEE15EA}" type="slidenum">
              <a:rPr lang="en-US" smtClean="0"/>
              <a:t>‹#›</a:t>
            </a:fld>
            <a:endParaRPr lang="en-US"/>
          </a:p>
        </p:txBody>
      </p:sp>
    </p:spTree>
    <p:extLst>
      <p:ext uri="{BB962C8B-B14F-4D97-AF65-F5344CB8AC3E}">
        <p14:creationId xmlns:p14="http://schemas.microsoft.com/office/powerpoint/2010/main" val="2537114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B52D05-6BEB-4C68-B87B-D1ED7A4F5A09}" type="slidenum">
              <a:rPr lang="en-US" smtClean="0"/>
              <a:t>1</a:t>
            </a:fld>
            <a:endParaRPr lang="en-US" dirty="0"/>
          </a:p>
        </p:txBody>
      </p:sp>
    </p:spTree>
    <p:extLst>
      <p:ext uri="{BB962C8B-B14F-4D97-AF65-F5344CB8AC3E}">
        <p14:creationId xmlns:p14="http://schemas.microsoft.com/office/powerpoint/2010/main" val="261232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C6906D-E116-41FB-9F5C-6AEBCDEE15EA}" type="slidenum">
              <a:rPr lang="en-US" smtClean="0"/>
              <a:t>4</a:t>
            </a:fld>
            <a:endParaRPr lang="en-US"/>
          </a:p>
        </p:txBody>
      </p:sp>
    </p:spTree>
    <p:extLst>
      <p:ext uri="{BB962C8B-B14F-4D97-AF65-F5344CB8AC3E}">
        <p14:creationId xmlns:p14="http://schemas.microsoft.com/office/powerpoint/2010/main" val="121319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4BACD-DC56-4ED6-FF0D-14F20780ED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D5725E-E7E9-2189-9710-3D01D5837B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404147-A704-5614-4D3B-AB8738FD1B56}"/>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F5864741-F01E-C677-404D-3EF007480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7495B4-ACC6-2D68-FED7-24E708CD70E3}"/>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1644513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54BF-EA56-1572-94AC-B8C3D454F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6DBB12-1E2A-DB82-CEEF-19CBB0C5A3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99EDF-DD3F-1CC4-A533-01967F253784}"/>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1FE1B766-A29A-C2E0-904D-D3C54C189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35526F-9403-593C-DC95-28D2E5C15FE8}"/>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51375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26AEE5-4BD1-174C-60D1-49ECD050C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04E6EC-5240-B16E-33E9-B1D3E65B97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E4C27-077F-1E5A-A136-E924FA5658CB}"/>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880B5EBF-60C0-D281-4C83-03755114B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F8E85-87CF-97D7-C9A2-815978C43BC4}"/>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3025180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1E049-8400-F4E2-517A-96F9CE8255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DC5C06-B30E-DA20-2C97-E391BC8E73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EE53E-652A-7BBE-E7AF-AA9174780E37}"/>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6DA30B1A-B484-E741-0DA4-06A0AC8DFA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B84457-C669-4652-9FAA-B974413ECB1E}"/>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339042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C53A0-7BBF-8D3A-9DAC-35231EABB8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E6ED98-6267-7B53-E567-68F637AB98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82B442-C1C9-9458-99C6-29944529870B}"/>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7E7FDD02-B3CD-49FB-4A53-400B9BF49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F6B3F-42A4-A82E-30EF-07C662CF0694}"/>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1071455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C36F-7397-86A0-CE34-9E5058525E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AA7-D56B-98EB-310E-0E6332EDD9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FE17C9-6D52-66CB-77A6-B5DE03B180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874642-DFA3-6CCF-83EF-FDCD10EBDF78}"/>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6" name="Footer Placeholder 5">
            <a:extLst>
              <a:ext uri="{FF2B5EF4-FFF2-40B4-BE49-F238E27FC236}">
                <a16:creationId xmlns:a16="http://schemas.microsoft.com/office/drawing/2014/main" id="{18B8F322-7C2F-FBEB-D5AB-03DAA5A06F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56A589-B53C-050C-D197-A1A1C58F940D}"/>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2481587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A3E1D-05AD-AB0C-B8C4-6A7C6E396F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A886F-6151-B787-8259-30D93AFCCC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403EDC-FE3C-D97F-8E69-F73E23F686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35740E-06F7-85FE-0DC1-F1A0888F04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D6DC33-A949-0A65-062A-D14878351D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86C4E5-4112-92D3-81F1-B0B40C3CF843}"/>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8" name="Footer Placeholder 7">
            <a:extLst>
              <a:ext uri="{FF2B5EF4-FFF2-40B4-BE49-F238E27FC236}">
                <a16:creationId xmlns:a16="http://schemas.microsoft.com/office/drawing/2014/main" id="{E1AB8959-38E7-B33F-8C48-48AD0DD603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E879BB-2E8D-4495-2BDF-EF581DFD08C7}"/>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260820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48204-3142-4F4E-0359-E0632DE0B2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728E28-A604-0493-7456-4CD7105E2A8C}"/>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4" name="Footer Placeholder 3">
            <a:extLst>
              <a:ext uri="{FF2B5EF4-FFF2-40B4-BE49-F238E27FC236}">
                <a16:creationId xmlns:a16="http://schemas.microsoft.com/office/drawing/2014/main" id="{2A5E8265-761A-CC44-3834-82252B37A0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A7F8F3-4536-68AE-B64E-BC8812549B9A}"/>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3559858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42FC03-950E-E280-08D6-A1C086366FD8}"/>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3" name="Footer Placeholder 2">
            <a:extLst>
              <a:ext uri="{FF2B5EF4-FFF2-40B4-BE49-F238E27FC236}">
                <a16:creationId xmlns:a16="http://schemas.microsoft.com/office/drawing/2014/main" id="{5C7A87D6-EB19-F0C8-3F7B-16D960043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5699D1-A7A1-4611-33E0-50203495C4E2}"/>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397829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BDD1-89A6-1B97-DC21-43F9F8357D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B8ED59-EDFE-42A5-FB1C-9B4386F8D4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FAFA35-9406-4229-2209-AE7108398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818473-3978-66C0-B05C-0B824F1DE758}"/>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6" name="Footer Placeholder 5">
            <a:extLst>
              <a:ext uri="{FF2B5EF4-FFF2-40B4-BE49-F238E27FC236}">
                <a16:creationId xmlns:a16="http://schemas.microsoft.com/office/drawing/2014/main" id="{78DED40A-AF4B-5302-91CB-444D6D7F4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624348-1D05-60D2-FD48-0A67D130C166}"/>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196227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433C-F1B8-E436-2EC2-5431A46520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FFCDAE-A908-75BD-A77A-11CECE6FC8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84C04E-DEA2-B111-81C7-EE92D46DD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1E4E7-37D9-8AA8-D2E3-532100EA9DA5}"/>
              </a:ext>
            </a:extLst>
          </p:cNvPr>
          <p:cNvSpPr>
            <a:spLocks noGrp="1"/>
          </p:cNvSpPr>
          <p:nvPr>
            <p:ph type="dt" sz="half" idx="10"/>
          </p:nvPr>
        </p:nvSpPr>
        <p:spPr/>
        <p:txBody>
          <a:bodyPr/>
          <a:lstStyle/>
          <a:p>
            <a:fld id="{3E998815-8271-46AD-9207-B9C9ED184C5B}" type="datetimeFigureOut">
              <a:rPr lang="en-US" smtClean="0"/>
              <a:t>2/17/2025</a:t>
            </a:fld>
            <a:endParaRPr lang="en-US"/>
          </a:p>
        </p:txBody>
      </p:sp>
      <p:sp>
        <p:nvSpPr>
          <p:cNvPr id="6" name="Footer Placeholder 5">
            <a:extLst>
              <a:ext uri="{FF2B5EF4-FFF2-40B4-BE49-F238E27FC236}">
                <a16:creationId xmlns:a16="http://schemas.microsoft.com/office/drawing/2014/main" id="{FD1C1CE3-422B-5C8E-3B5B-0495F3E0C9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17E468-1754-702A-3F92-269B0BD73848}"/>
              </a:ext>
            </a:extLst>
          </p:cNvPr>
          <p:cNvSpPr>
            <a:spLocks noGrp="1"/>
          </p:cNvSpPr>
          <p:nvPr>
            <p:ph type="sldNum" sz="quarter" idx="12"/>
          </p:nvPr>
        </p:nvSpPr>
        <p:spPr/>
        <p:txBody>
          <a:bodyPr/>
          <a:lstStyle/>
          <a:p>
            <a:fld id="{555A780A-5E1E-4084-8F61-6CD428AD9975}" type="slidenum">
              <a:rPr lang="en-US" smtClean="0"/>
              <a:t>‹#›</a:t>
            </a:fld>
            <a:endParaRPr lang="en-US"/>
          </a:p>
        </p:txBody>
      </p:sp>
    </p:spTree>
    <p:extLst>
      <p:ext uri="{BB962C8B-B14F-4D97-AF65-F5344CB8AC3E}">
        <p14:creationId xmlns:p14="http://schemas.microsoft.com/office/powerpoint/2010/main" val="17114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6E8CD7-DACA-39CD-13B0-66772A1F47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6E90B-9C6D-249C-6ACB-DF5B38432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8AD39-7136-AC4E-26FA-599BE65048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998815-8271-46AD-9207-B9C9ED184C5B}" type="datetimeFigureOut">
              <a:rPr lang="en-US" smtClean="0"/>
              <a:t>2/17/2025</a:t>
            </a:fld>
            <a:endParaRPr lang="en-US"/>
          </a:p>
        </p:txBody>
      </p:sp>
      <p:sp>
        <p:nvSpPr>
          <p:cNvPr id="5" name="Footer Placeholder 4">
            <a:extLst>
              <a:ext uri="{FF2B5EF4-FFF2-40B4-BE49-F238E27FC236}">
                <a16:creationId xmlns:a16="http://schemas.microsoft.com/office/drawing/2014/main" id="{54ECD36C-4789-3AB0-16F9-5A0816265A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4B7EC46-64F7-7C97-B948-33DFA6C9B7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5A780A-5E1E-4084-8F61-6CD428AD9975}" type="slidenum">
              <a:rPr lang="en-US" smtClean="0"/>
              <a:t>‹#›</a:t>
            </a:fld>
            <a:endParaRPr lang="en-US"/>
          </a:p>
        </p:txBody>
      </p:sp>
    </p:spTree>
    <p:extLst>
      <p:ext uri="{BB962C8B-B14F-4D97-AF65-F5344CB8AC3E}">
        <p14:creationId xmlns:p14="http://schemas.microsoft.com/office/powerpoint/2010/main" val="2084886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building with a cross on the front&#10;&#10;Description automatically generated">
            <a:extLst>
              <a:ext uri="{FF2B5EF4-FFF2-40B4-BE49-F238E27FC236}">
                <a16:creationId xmlns:a16="http://schemas.microsoft.com/office/drawing/2014/main" id="{67AF697E-1FCC-3360-5931-D01D8CC6A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6041" r="21926" b="-2"/>
          <a:stretch/>
        </p:blipFill>
        <p:spPr bwMode="auto">
          <a:xfrm>
            <a:off x="4407878" y="-1"/>
            <a:ext cx="7784121"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0E296DE-DBE3-A98B-45AC-CD570C4A17E9}"/>
              </a:ext>
            </a:extLst>
          </p:cNvPr>
          <p:cNvSpPr>
            <a:spLocks noGrp="1"/>
          </p:cNvSpPr>
          <p:nvPr>
            <p:ph type="ctrTitle"/>
          </p:nvPr>
        </p:nvSpPr>
        <p:spPr>
          <a:xfrm>
            <a:off x="124692" y="603503"/>
            <a:ext cx="4283186" cy="2337124"/>
          </a:xfrm>
        </p:spPr>
        <p:txBody>
          <a:bodyPr vert="horz" lIns="91440" tIns="45720" rIns="91440" bIns="45720" rtlCol="0" anchor="b">
            <a:normAutofit/>
          </a:bodyPr>
          <a:lstStyle/>
          <a:p>
            <a:pPr algn="l"/>
            <a:r>
              <a:rPr lang="en-US" sz="2800" b="1" dirty="0"/>
              <a:t>Saint Vincent de Paul </a:t>
            </a:r>
            <a:r>
              <a:rPr lang="en-US" sz="2800" b="1" u="sng" dirty="0"/>
              <a:t>Roman Catholic Church</a:t>
            </a:r>
            <a:endParaRPr lang="en-US" sz="2800" b="1" u="sng"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5EBABEFD-45DE-103C-F4D7-16561EF5DA0D}"/>
              </a:ext>
            </a:extLst>
          </p:cNvPr>
          <p:cNvSpPr>
            <a:spLocks noGrp="1"/>
          </p:cNvSpPr>
          <p:nvPr>
            <p:ph type="subTitle" idx="1"/>
          </p:nvPr>
        </p:nvSpPr>
        <p:spPr>
          <a:xfrm>
            <a:off x="322120" y="3034144"/>
            <a:ext cx="3968526" cy="3275215"/>
          </a:xfrm>
        </p:spPr>
        <p:txBody>
          <a:bodyPr vert="horz" lIns="91440" tIns="45720" rIns="91440" bIns="45720" rtlCol="0">
            <a:normAutofit/>
          </a:bodyPr>
          <a:lstStyle/>
          <a:p>
            <a:pPr algn="l"/>
            <a:r>
              <a:rPr lang="en-US" sz="2800" b="1" dirty="0"/>
              <a:t>How to Navigate and Use the Bible</a:t>
            </a:r>
          </a:p>
          <a:p>
            <a:pPr algn="l">
              <a:lnSpc>
                <a:spcPct val="100000"/>
              </a:lnSpc>
            </a:pPr>
            <a:r>
              <a:rPr lang="en-US" sz="2800" b="1" dirty="0"/>
              <a:t>Faith Formation: </a:t>
            </a:r>
          </a:p>
          <a:p>
            <a:pPr algn="l">
              <a:lnSpc>
                <a:spcPct val="100000"/>
              </a:lnSpc>
            </a:pPr>
            <a:r>
              <a:rPr lang="en-US" sz="2800" b="1" dirty="0"/>
              <a:t>Youth Ministry</a:t>
            </a:r>
          </a:p>
          <a:p>
            <a:pPr algn="l"/>
            <a:r>
              <a:rPr lang="en-US" sz="2800" b="1" dirty="0"/>
              <a:t>February 16, 2025</a:t>
            </a:r>
          </a:p>
        </p:txBody>
      </p:sp>
    </p:spTree>
    <p:extLst>
      <p:ext uri="{BB962C8B-B14F-4D97-AF65-F5344CB8AC3E}">
        <p14:creationId xmlns:p14="http://schemas.microsoft.com/office/powerpoint/2010/main" val="846885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0" name="Rectangle 4109">
            <a:extLst>
              <a:ext uri="{FF2B5EF4-FFF2-40B4-BE49-F238E27FC236}">
                <a16:creationId xmlns:a16="http://schemas.microsoft.com/office/drawing/2014/main" id="{7005C616-6139-47B3-BF77-59176F3C8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12" name="Graphic 4111">
            <a:extLst>
              <a:ext uri="{FF2B5EF4-FFF2-40B4-BE49-F238E27FC236}">
                <a16:creationId xmlns:a16="http://schemas.microsoft.com/office/drawing/2014/main" id="{49882614-11C4-4368-9534-6EBAC3488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2684274" y="-4610867"/>
            <a:ext cx="7223503" cy="16095236"/>
          </a:xfrm>
          <a:prstGeom prst="rect">
            <a:avLst/>
          </a:prstGeom>
        </p:spPr>
      </p:pic>
      <p:sp>
        <p:nvSpPr>
          <p:cNvPr id="2" name="Title 1">
            <a:extLst>
              <a:ext uri="{FF2B5EF4-FFF2-40B4-BE49-F238E27FC236}">
                <a16:creationId xmlns:a16="http://schemas.microsoft.com/office/drawing/2014/main" id="{17708F4F-A752-D8A3-0498-27D95BB53B6E}"/>
              </a:ext>
            </a:extLst>
          </p:cNvPr>
          <p:cNvSpPr>
            <a:spLocks noGrp="1"/>
          </p:cNvSpPr>
          <p:nvPr>
            <p:ph type="ctrTitle"/>
          </p:nvPr>
        </p:nvSpPr>
        <p:spPr>
          <a:xfrm>
            <a:off x="384048" y="3789400"/>
            <a:ext cx="5807575" cy="2264392"/>
          </a:xfrm>
        </p:spPr>
        <p:txBody>
          <a:bodyPr vert="horz" lIns="91440" tIns="45720" rIns="91440" bIns="45720" rtlCol="0" anchor="ctr">
            <a:normAutofit/>
          </a:bodyPr>
          <a:lstStyle/>
          <a:p>
            <a:pPr algn="l"/>
            <a:r>
              <a:rPr lang="en-US" sz="5000" b="1" u="sng" kern="1200" dirty="0">
                <a:solidFill>
                  <a:schemeClr val="tx1"/>
                </a:solidFill>
                <a:latin typeface="+mj-lt"/>
                <a:ea typeface="+mj-ea"/>
                <a:cs typeface="+mj-cs"/>
              </a:rPr>
              <a:t>What does the Church Say?</a:t>
            </a:r>
          </a:p>
        </p:txBody>
      </p:sp>
      <p:pic>
        <p:nvPicPr>
          <p:cNvPr id="4100" name="Picture 4" descr="The Magisterium or Teaching Authority of the Church – Brown Pelican ...">
            <a:extLst>
              <a:ext uri="{FF2B5EF4-FFF2-40B4-BE49-F238E27FC236}">
                <a16:creationId xmlns:a16="http://schemas.microsoft.com/office/drawing/2014/main" id="{485BB69D-3B12-D841-EBA5-EA86CC916F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7883"/>
          <a:stretch/>
        </p:blipFill>
        <p:spPr bwMode="auto">
          <a:xfrm>
            <a:off x="0" y="-2"/>
            <a:ext cx="6502381" cy="3657600"/>
          </a:xfrm>
          <a:prstGeom prst="rect">
            <a:avLst/>
          </a:prstGeom>
          <a:noFill/>
          <a:extLst>
            <a:ext uri="{909E8E84-426E-40DD-AFC4-6F175D3DCCD1}">
              <a14:hiddenFill xmlns:a14="http://schemas.microsoft.com/office/drawing/2010/main">
                <a:solidFill>
                  <a:srgbClr val="FFFFFF"/>
                </a:solidFill>
              </a14:hiddenFill>
            </a:ext>
          </a:extLst>
        </p:spPr>
      </p:pic>
      <p:sp>
        <p:nvSpPr>
          <p:cNvPr id="4114" name="Rectangle 4113">
            <a:extLst>
              <a:ext uri="{FF2B5EF4-FFF2-40B4-BE49-F238E27FC236}">
                <a16:creationId xmlns:a16="http://schemas.microsoft.com/office/drawing/2014/main" id="{93C59B8F-AEFF-4D3A-BA0E-3C43111987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3DA768C-AE00-5B17-87A4-E67A038C65E0}"/>
              </a:ext>
            </a:extLst>
          </p:cNvPr>
          <p:cNvSpPr>
            <a:spLocks noGrp="1"/>
          </p:cNvSpPr>
          <p:nvPr>
            <p:ph type="subTitle" idx="1"/>
          </p:nvPr>
        </p:nvSpPr>
        <p:spPr>
          <a:xfrm>
            <a:off x="6496423" y="1125415"/>
            <a:ext cx="5573655" cy="5732584"/>
          </a:xfrm>
        </p:spPr>
        <p:txBody>
          <a:bodyPr vert="horz" lIns="91440" tIns="45720" rIns="91440" bIns="45720" rtlCol="0" anchor="ctr">
            <a:normAutofit fontScale="92500" lnSpcReduction="20000"/>
          </a:bodyPr>
          <a:lstStyle/>
          <a:p>
            <a:pPr algn="l"/>
            <a:r>
              <a:rPr lang="en-US" sz="2800" b="1" u="sng" dirty="0"/>
              <a:t>Vatican II</a:t>
            </a:r>
          </a:p>
          <a:p>
            <a:pPr algn="l"/>
            <a:r>
              <a:rPr lang="en-US" sz="2800" b="1" dirty="0"/>
              <a:t>The Church holds teaching authority over Scripture &amp; Tradition open to growth in understanding. </a:t>
            </a:r>
          </a:p>
          <a:p>
            <a:pPr algn="l"/>
            <a:r>
              <a:rPr lang="en-US" sz="2800" b="1" u="sng" dirty="0"/>
              <a:t>Catechism of the Catholic Church</a:t>
            </a:r>
          </a:p>
          <a:p>
            <a:pPr algn="l"/>
            <a:r>
              <a:rPr lang="en-US" sz="2800" b="1" dirty="0"/>
              <a:t>“Composed by human authors inspired by the Holy Spirit.” 105, 120</a:t>
            </a:r>
          </a:p>
          <a:p>
            <a:pPr algn="l"/>
            <a:r>
              <a:rPr lang="en-US" sz="2800" b="1" dirty="0"/>
              <a:t>“The Church forcefully exhorts all the faithful… to learn the surpassing knowledge of Jesus Christ, by frequently reading of the divine Scripture. ‘Ignorance of the Scriptures is ignorance of Christ.’” (133)</a:t>
            </a:r>
          </a:p>
          <a:p>
            <a:pPr algn="l"/>
            <a:endParaRPr lang="en-US" sz="2800" b="1" dirty="0"/>
          </a:p>
          <a:p>
            <a:pPr algn="l"/>
            <a:r>
              <a:rPr lang="en-US" sz="2800" b="1" dirty="0"/>
              <a:t>I recommend the New Revised Standard </a:t>
            </a:r>
            <a:r>
              <a:rPr lang="en-US" sz="2800" b="1"/>
              <a:t>Version (NRSV)</a:t>
            </a:r>
            <a:endParaRPr lang="en-US" sz="1100" b="0" i="0" u="none" strike="noStrike" dirty="0">
              <a:effectLst/>
            </a:endParaRPr>
          </a:p>
          <a:p>
            <a:pPr indent="-228600" algn="l">
              <a:buFont typeface="Arial" panose="020B0604020202020204" pitchFamily="34" charset="0"/>
              <a:buChar char="•"/>
            </a:pPr>
            <a:endParaRPr lang="en-US" sz="1100" b="0" i="0" u="none" strike="noStrike" dirty="0">
              <a:effectLst/>
            </a:endParaRPr>
          </a:p>
          <a:p>
            <a:pPr indent="-228600" algn="l">
              <a:buFont typeface="Arial" panose="020B0604020202020204" pitchFamily="34" charset="0"/>
              <a:buChar char="•"/>
            </a:pPr>
            <a:endParaRPr lang="en-US" sz="1100" b="0" i="0" u="none" strike="noStrike" dirty="0">
              <a:effectLst/>
            </a:endParaRPr>
          </a:p>
          <a:p>
            <a:pPr indent="-228600" algn="l">
              <a:buFont typeface="Arial" panose="020B0604020202020204" pitchFamily="34" charset="0"/>
              <a:buChar char="•"/>
            </a:pPr>
            <a:endParaRPr lang="en-US" sz="1100" dirty="0"/>
          </a:p>
        </p:txBody>
      </p:sp>
      <p:sp>
        <p:nvSpPr>
          <p:cNvPr id="4116" name="Rectangle 4115">
            <a:extLst>
              <a:ext uri="{FF2B5EF4-FFF2-40B4-BE49-F238E27FC236}">
                <a16:creationId xmlns:a16="http://schemas.microsoft.com/office/drawing/2014/main" id="{E042CD37-C859-44CD-853E-5A3427DDB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930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5D19AB-BF75-9D7F-21F9-F4E47DB6EDCA}"/>
              </a:ext>
            </a:extLst>
          </p:cNvPr>
          <p:cNvSpPr>
            <a:spLocks noGrp="1"/>
          </p:cNvSpPr>
          <p:nvPr>
            <p:ph type="ctrTitle"/>
          </p:nvPr>
        </p:nvSpPr>
        <p:spPr>
          <a:xfrm>
            <a:off x="7320466" y="703385"/>
            <a:ext cx="4140014" cy="773721"/>
          </a:xfrm>
        </p:spPr>
        <p:txBody>
          <a:bodyPr vert="horz" lIns="91440" tIns="45720" rIns="91440" bIns="45720" rtlCol="0" anchor="ctr">
            <a:normAutofit/>
          </a:bodyPr>
          <a:lstStyle/>
          <a:p>
            <a:pPr algn="l"/>
            <a:r>
              <a:rPr lang="en-US" sz="4400" b="1" u="sng" dirty="0"/>
              <a:t>Getting Started</a:t>
            </a:r>
          </a:p>
        </p:txBody>
      </p:sp>
      <p:pic>
        <p:nvPicPr>
          <p:cNvPr id="1026" name="Picture 2" descr="Image result for images of lean not on your own understanding">
            <a:extLst>
              <a:ext uri="{FF2B5EF4-FFF2-40B4-BE49-F238E27FC236}">
                <a16:creationId xmlns:a16="http://schemas.microsoft.com/office/drawing/2014/main" id="{851DCCBF-2DFE-266D-74D5-C6FD281DB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633" r="1" b="1"/>
          <a:stretch/>
        </p:blipFill>
        <p:spPr bwMode="auto">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62DA9B59-31A1-8486-8D63-1C229CC14836}"/>
              </a:ext>
            </a:extLst>
          </p:cNvPr>
          <p:cNvSpPr>
            <a:spLocks noGrp="1"/>
          </p:cNvSpPr>
          <p:nvPr>
            <p:ph type="subTitle" idx="1"/>
          </p:nvPr>
        </p:nvSpPr>
        <p:spPr>
          <a:xfrm>
            <a:off x="6646986" y="1477108"/>
            <a:ext cx="5545014" cy="5287106"/>
          </a:xfrm>
        </p:spPr>
        <p:txBody>
          <a:bodyPr vert="horz" lIns="91440" tIns="45720" rIns="91440" bIns="45720" rtlCol="0">
            <a:normAutofit/>
          </a:bodyPr>
          <a:lstStyle/>
          <a:p>
            <a:pPr algn="l"/>
            <a:r>
              <a:rPr lang="en-US" sz="2800" dirty="0"/>
              <a:t>Scripture: God’s salvation plan.</a:t>
            </a:r>
          </a:p>
          <a:p>
            <a:pPr algn="l"/>
            <a:r>
              <a:rPr lang="en-US" sz="2800" dirty="0"/>
              <a:t>Gospels: Keys to unlock Scripture.</a:t>
            </a:r>
          </a:p>
          <a:p>
            <a:pPr algn="l"/>
            <a:r>
              <a:rPr lang="en-US" sz="2800" dirty="0"/>
              <a:t>Proverbs: Key Words to live by.</a:t>
            </a:r>
          </a:p>
          <a:p>
            <a:pPr algn="l"/>
            <a:r>
              <a:rPr lang="en-US" sz="2800" dirty="0"/>
              <a:t>Psalms: Keys to building a relationship with God for better or worse, richer or poorer, in sickness and health, to love and cherish, till death do we join.</a:t>
            </a:r>
          </a:p>
          <a:p>
            <a:pPr algn="l"/>
            <a:r>
              <a:rPr lang="en-US" sz="2800" dirty="0"/>
              <a:t>The words of Scripture will live in your heart like your favorite song lyrics!</a:t>
            </a:r>
          </a:p>
        </p:txBody>
      </p:sp>
    </p:spTree>
    <p:extLst>
      <p:ext uri="{BB962C8B-B14F-4D97-AF65-F5344CB8AC3E}">
        <p14:creationId xmlns:p14="http://schemas.microsoft.com/office/powerpoint/2010/main" val="141111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33" name="Rectangle 1032">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2E7748-9DD8-A2F3-4498-D88F91D4BD78}"/>
              </a:ext>
            </a:extLst>
          </p:cNvPr>
          <p:cNvSpPr>
            <a:spLocks noGrp="1"/>
          </p:cNvSpPr>
          <p:nvPr>
            <p:ph type="ctrTitle"/>
          </p:nvPr>
        </p:nvSpPr>
        <p:spPr>
          <a:xfrm>
            <a:off x="761803" y="350196"/>
            <a:ext cx="4646904" cy="1624520"/>
          </a:xfrm>
        </p:spPr>
        <p:txBody>
          <a:bodyPr vert="horz" lIns="91440" tIns="45720" rIns="91440" bIns="45720" rtlCol="0" anchor="ctr">
            <a:normAutofit/>
          </a:bodyPr>
          <a:lstStyle/>
          <a:p>
            <a:pPr algn="l"/>
            <a:r>
              <a:rPr lang="en-US" sz="4000" b="1" u="sng" dirty="0"/>
              <a:t>46 Old Testament Books</a:t>
            </a:r>
          </a:p>
        </p:txBody>
      </p:sp>
      <p:sp>
        <p:nvSpPr>
          <p:cNvPr id="3" name="Subtitle 2">
            <a:extLst>
              <a:ext uri="{FF2B5EF4-FFF2-40B4-BE49-F238E27FC236}">
                <a16:creationId xmlns:a16="http://schemas.microsoft.com/office/drawing/2014/main" id="{E222CFD1-76B1-ACA6-B613-8DBCEB9524D7}"/>
              </a:ext>
            </a:extLst>
          </p:cNvPr>
          <p:cNvSpPr>
            <a:spLocks noGrp="1"/>
          </p:cNvSpPr>
          <p:nvPr>
            <p:ph type="subTitle" idx="1"/>
          </p:nvPr>
        </p:nvSpPr>
        <p:spPr>
          <a:xfrm>
            <a:off x="0" y="2286000"/>
            <a:ext cx="6096000" cy="4572000"/>
          </a:xfrm>
        </p:spPr>
        <p:txBody>
          <a:bodyPr vert="horz" lIns="91440" tIns="45720" rIns="91440" bIns="45720" rtlCol="0" anchor="ctr">
            <a:normAutofit/>
          </a:bodyPr>
          <a:lstStyle/>
          <a:p>
            <a:pPr algn="l"/>
            <a:r>
              <a:rPr lang="en-US" sz="2000" b="1" dirty="0"/>
              <a:t>Historical (21) </a:t>
            </a:r>
          </a:p>
          <a:p>
            <a:pPr algn="l"/>
            <a:r>
              <a:rPr lang="en-US" sz="2000" dirty="0"/>
              <a:t>Pentateuch</a:t>
            </a:r>
            <a:r>
              <a:rPr lang="en-US" sz="2000" b="1" dirty="0"/>
              <a:t> (5)</a:t>
            </a:r>
            <a:r>
              <a:rPr lang="en-US" sz="2000" dirty="0"/>
              <a:t>: Genesis, Exodus, Leviticus, Numbers, Deuteronomy</a:t>
            </a:r>
          </a:p>
          <a:p>
            <a:pPr algn="l"/>
            <a:r>
              <a:rPr lang="en-US" sz="2000" dirty="0"/>
              <a:t>Joshua, Judges, Ruth, I Samuel, II Samuel, I Kings, II Kings, I Chronicles, II Chronicles, Ezra, Nehemiah, </a:t>
            </a:r>
            <a:r>
              <a:rPr lang="en-US" sz="2000" i="1" dirty="0"/>
              <a:t>Tobit, Judith</a:t>
            </a:r>
            <a:r>
              <a:rPr lang="en-US" sz="2000" dirty="0"/>
              <a:t>, Ester, </a:t>
            </a:r>
            <a:r>
              <a:rPr lang="en-US" sz="2000" i="1" dirty="0"/>
              <a:t>I Maccabees, II Maccabees </a:t>
            </a:r>
          </a:p>
          <a:p>
            <a:pPr algn="l"/>
            <a:r>
              <a:rPr lang="en-US" sz="2000" b="1" dirty="0"/>
              <a:t>Wisdom (Teach 7)</a:t>
            </a:r>
            <a:r>
              <a:rPr lang="en-US" sz="2000" dirty="0"/>
              <a:t>: Job, Psalms, Proverbs, Ecclesiastes, Song of Solomon (Canticle of Canticles), </a:t>
            </a:r>
            <a:r>
              <a:rPr lang="en-US" sz="2000" i="1" dirty="0"/>
              <a:t>Wisdom</a:t>
            </a:r>
            <a:r>
              <a:rPr lang="en-US" sz="2000" dirty="0"/>
              <a:t>, </a:t>
            </a:r>
            <a:r>
              <a:rPr lang="en-US" sz="2000" i="1" dirty="0"/>
              <a:t>Sirach (Ecclesiasticus)</a:t>
            </a:r>
          </a:p>
          <a:p>
            <a:pPr algn="l"/>
            <a:r>
              <a:rPr lang="en-US" sz="2000" b="1" dirty="0"/>
              <a:t>Prophets (Reveal 18)</a:t>
            </a:r>
            <a:r>
              <a:rPr lang="en-US" sz="2000" dirty="0"/>
              <a:t>: Isaiah, Jeremiah, Lamentations, </a:t>
            </a:r>
            <a:r>
              <a:rPr lang="en-US" sz="2000" i="1" dirty="0"/>
              <a:t>Baruch</a:t>
            </a:r>
            <a:r>
              <a:rPr lang="en-US" sz="2000" dirty="0"/>
              <a:t>, Ezekiel, Daniel, Hosea, Joel, Amos, Obadiah, Jonah, Micah, Nahum, Habakkuk, Zephaniah, Haggai, Zechariah, Malachi</a:t>
            </a:r>
          </a:p>
        </p:txBody>
      </p:sp>
      <p:pic>
        <p:nvPicPr>
          <p:cNvPr id="1026" name="Picture 2" descr="Image result for old testament images">
            <a:extLst>
              <a:ext uri="{FF2B5EF4-FFF2-40B4-BE49-F238E27FC236}">
                <a16:creationId xmlns:a16="http://schemas.microsoft.com/office/drawing/2014/main" id="{0E467779-D1DD-67E5-A657-40598E9C92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1172" r="14134" b="1"/>
          <a:stretch/>
        </p:blipFill>
        <p:spPr bwMode="auto">
          <a:xfrm>
            <a:off x="6096000" y="1"/>
            <a:ext cx="61028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59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2551F-293F-5637-725C-310AFA22BA34}"/>
              </a:ext>
            </a:extLst>
          </p:cNvPr>
          <p:cNvSpPr>
            <a:spLocks noGrp="1"/>
          </p:cNvSpPr>
          <p:nvPr>
            <p:ph type="ctrTitle"/>
          </p:nvPr>
        </p:nvSpPr>
        <p:spPr>
          <a:xfrm>
            <a:off x="6417733" y="490538"/>
            <a:ext cx="5291663" cy="693494"/>
          </a:xfrm>
        </p:spPr>
        <p:txBody>
          <a:bodyPr vert="horz" lIns="91440" tIns="45720" rIns="91440" bIns="45720" rtlCol="0" anchor="b">
            <a:normAutofit/>
          </a:bodyPr>
          <a:lstStyle/>
          <a:p>
            <a:pPr algn="l"/>
            <a:r>
              <a:rPr lang="en-US" sz="4000" b="1" u="sng" dirty="0"/>
              <a:t>27 New Testament</a:t>
            </a:r>
          </a:p>
        </p:txBody>
      </p:sp>
      <p:pic>
        <p:nvPicPr>
          <p:cNvPr id="2050" name="Picture 2" descr="Ignatius Catholic Study Bible New Testament - Hardcover">
            <a:extLst>
              <a:ext uri="{FF2B5EF4-FFF2-40B4-BE49-F238E27FC236}">
                <a16:creationId xmlns:a16="http://schemas.microsoft.com/office/drawing/2014/main" id="{D855B04E-7953-189C-C684-896D5C1927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7145" r="-2" b="7777"/>
          <a:stretch/>
        </p:blipFill>
        <p:spPr bwMode="auto">
          <a:xfrm>
            <a:off x="2"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7D7119A5-CDE8-8E00-A0BD-A36D5554480F}"/>
              </a:ext>
            </a:extLst>
          </p:cNvPr>
          <p:cNvSpPr>
            <a:spLocks noGrp="1"/>
          </p:cNvSpPr>
          <p:nvPr>
            <p:ph type="subTitle" idx="1"/>
          </p:nvPr>
        </p:nvSpPr>
        <p:spPr>
          <a:xfrm>
            <a:off x="6178062" y="1184032"/>
            <a:ext cx="5853066" cy="5673968"/>
          </a:xfrm>
        </p:spPr>
        <p:txBody>
          <a:bodyPr vert="horz" lIns="91440" tIns="45720" rIns="91440" bIns="45720" rtlCol="0">
            <a:normAutofit/>
          </a:bodyPr>
          <a:lstStyle/>
          <a:p>
            <a:pPr algn="l"/>
            <a:r>
              <a:rPr lang="en-US" b="1" dirty="0"/>
              <a:t>Historical (5)</a:t>
            </a:r>
            <a:r>
              <a:rPr lang="en-US" dirty="0"/>
              <a:t>: </a:t>
            </a:r>
          </a:p>
          <a:p>
            <a:pPr algn="l"/>
            <a:r>
              <a:rPr lang="en-US" i="1" dirty="0"/>
              <a:t>Synoptic Gospels </a:t>
            </a:r>
            <a:r>
              <a:rPr lang="en-US" dirty="0"/>
              <a:t>(3): Matthew, Mark, Luke</a:t>
            </a:r>
          </a:p>
          <a:p>
            <a:pPr algn="l"/>
            <a:r>
              <a:rPr lang="en-US" dirty="0"/>
              <a:t>Gospel of John</a:t>
            </a:r>
          </a:p>
          <a:p>
            <a:pPr algn="l"/>
            <a:r>
              <a:rPr lang="en-US" dirty="0"/>
              <a:t>Acts</a:t>
            </a:r>
          </a:p>
          <a:p>
            <a:pPr algn="l"/>
            <a:r>
              <a:rPr lang="en-US" b="1" dirty="0"/>
              <a:t>Didactic (21 Teach)</a:t>
            </a:r>
            <a:r>
              <a:rPr lang="en-US" dirty="0"/>
              <a:t>: </a:t>
            </a:r>
          </a:p>
          <a:p>
            <a:pPr algn="l"/>
            <a:r>
              <a:rPr lang="en-US" i="1" dirty="0"/>
              <a:t>Pauline </a:t>
            </a:r>
            <a:r>
              <a:rPr lang="en-US" dirty="0"/>
              <a:t>(14): Romans, I Corinthians, II Corinthians, Galatians, Ephesians, Philippians, Colossians, I Thessalonians, II Thessalonians, I Timothy, II Timothy, Titus; Philemon, Hebrews</a:t>
            </a:r>
          </a:p>
          <a:p>
            <a:pPr algn="l"/>
            <a:r>
              <a:rPr lang="en-US" i="1" dirty="0"/>
              <a:t>Catholic </a:t>
            </a:r>
            <a:r>
              <a:rPr lang="en-US" dirty="0"/>
              <a:t>(7): James, I Peter, II Peter, I John, II John, III John, Jude</a:t>
            </a:r>
          </a:p>
          <a:p>
            <a:pPr algn="l"/>
            <a:r>
              <a:rPr lang="en-US" b="1" dirty="0"/>
              <a:t>Prophetic</a:t>
            </a:r>
            <a:r>
              <a:rPr lang="en-US" dirty="0"/>
              <a:t>: Revelation</a:t>
            </a:r>
          </a:p>
        </p:txBody>
      </p:sp>
    </p:spTree>
    <p:extLst>
      <p:ext uri="{BB962C8B-B14F-4D97-AF65-F5344CB8AC3E}">
        <p14:creationId xmlns:p14="http://schemas.microsoft.com/office/powerpoint/2010/main" val="195238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anim calcmode="lin" valueType="num">
                                      <p:cBhvr>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4" name="Rectangle 3083">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AC8BBA-603F-9565-D6F6-10FEAFEDFA9A}"/>
              </a:ext>
            </a:extLst>
          </p:cNvPr>
          <p:cNvSpPr>
            <a:spLocks noGrp="1"/>
          </p:cNvSpPr>
          <p:nvPr>
            <p:ph type="ctrTitle"/>
          </p:nvPr>
        </p:nvSpPr>
        <p:spPr>
          <a:xfrm>
            <a:off x="691673" y="257909"/>
            <a:ext cx="5920140" cy="797168"/>
          </a:xfrm>
        </p:spPr>
        <p:txBody>
          <a:bodyPr>
            <a:normAutofit/>
          </a:bodyPr>
          <a:lstStyle/>
          <a:p>
            <a:pPr algn="l"/>
            <a:r>
              <a:rPr lang="en-US" sz="5000" u="sng">
                <a:solidFill>
                  <a:schemeClr val="bg1"/>
                </a:solidFill>
              </a:rPr>
              <a:t>Exploring </a:t>
            </a:r>
            <a:r>
              <a:rPr lang="en-US" sz="5000" u="sng" dirty="0">
                <a:solidFill>
                  <a:schemeClr val="bg1"/>
                </a:solidFill>
              </a:rPr>
              <a:t>the Bible</a:t>
            </a:r>
          </a:p>
        </p:txBody>
      </p:sp>
      <p:sp>
        <p:nvSpPr>
          <p:cNvPr id="3" name="Subtitle 2">
            <a:extLst>
              <a:ext uri="{FF2B5EF4-FFF2-40B4-BE49-F238E27FC236}">
                <a16:creationId xmlns:a16="http://schemas.microsoft.com/office/drawing/2014/main" id="{C31FC7F4-1B20-6F6F-0FEB-0E72A62BB77C}"/>
              </a:ext>
            </a:extLst>
          </p:cNvPr>
          <p:cNvSpPr>
            <a:spLocks noGrp="1"/>
          </p:cNvSpPr>
          <p:nvPr>
            <p:ph type="subTitle" idx="1"/>
          </p:nvPr>
        </p:nvSpPr>
        <p:spPr>
          <a:xfrm>
            <a:off x="281367" y="1055077"/>
            <a:ext cx="6707604" cy="5545014"/>
          </a:xfrm>
        </p:spPr>
        <p:txBody>
          <a:bodyPr>
            <a:normAutofit fontScale="92500"/>
          </a:bodyPr>
          <a:lstStyle/>
          <a:p>
            <a:pPr algn="l"/>
            <a:r>
              <a:rPr lang="en-US" b="1" dirty="0">
                <a:solidFill>
                  <a:schemeClr val="bg1"/>
                </a:solidFill>
              </a:rPr>
              <a:t>Reading</a:t>
            </a:r>
            <a:r>
              <a:rPr lang="en-US" dirty="0">
                <a:solidFill>
                  <a:schemeClr val="bg1"/>
                </a:solidFill>
              </a:rPr>
              <a:t>:</a:t>
            </a:r>
          </a:p>
          <a:p>
            <a:pPr marL="342900" indent="-342900" algn="l">
              <a:buFont typeface="Arial" panose="020B0604020202020204" pitchFamily="34" charset="0"/>
              <a:buChar char="•"/>
            </a:pPr>
            <a:r>
              <a:rPr lang="en-US" dirty="0">
                <a:solidFill>
                  <a:schemeClr val="bg1"/>
                </a:solidFill>
              </a:rPr>
              <a:t>Beginning to End (Canonically) </a:t>
            </a:r>
          </a:p>
          <a:p>
            <a:pPr marL="342900" indent="-342900" algn="l">
              <a:buFont typeface="Arial" panose="020B0604020202020204" pitchFamily="34" charset="0"/>
              <a:buChar char="•"/>
            </a:pPr>
            <a:r>
              <a:rPr lang="en-US" dirty="0">
                <a:solidFill>
                  <a:schemeClr val="bg1"/>
                </a:solidFill>
              </a:rPr>
              <a:t>Christ centered (Contextual)</a:t>
            </a:r>
          </a:p>
          <a:p>
            <a:pPr marL="342900" indent="-342900" algn="l">
              <a:buFont typeface="Arial" panose="020B0604020202020204" pitchFamily="34" charset="0"/>
              <a:buChar char="•"/>
            </a:pPr>
            <a:r>
              <a:rPr lang="en-US" dirty="0">
                <a:solidFill>
                  <a:schemeClr val="bg1"/>
                </a:solidFill>
              </a:rPr>
              <a:t>By Date (Chronologically) </a:t>
            </a:r>
          </a:p>
          <a:p>
            <a:pPr marL="342900" indent="-342900" algn="l">
              <a:buFont typeface="Arial" panose="020B0604020202020204" pitchFamily="34" charset="0"/>
              <a:buChar char="•"/>
            </a:pPr>
            <a:r>
              <a:rPr lang="en-US" dirty="0">
                <a:solidFill>
                  <a:schemeClr val="bg1"/>
                </a:solidFill>
              </a:rPr>
              <a:t>By Passage (Liturgy of the Word)</a:t>
            </a:r>
          </a:p>
          <a:p>
            <a:pPr marL="342900" indent="-342900" algn="l">
              <a:buFont typeface="Arial" panose="020B0604020202020204" pitchFamily="34" charset="0"/>
              <a:buChar char="•"/>
            </a:pPr>
            <a:r>
              <a:rPr lang="en-US" dirty="0">
                <a:solidFill>
                  <a:schemeClr val="bg1"/>
                </a:solidFill>
              </a:rPr>
              <a:t>By Topic (Thematic)</a:t>
            </a:r>
          </a:p>
          <a:p>
            <a:pPr algn="l"/>
            <a:r>
              <a:rPr lang="en-US" b="1" dirty="0">
                <a:solidFill>
                  <a:schemeClr val="bg1"/>
                </a:solidFill>
              </a:rPr>
              <a:t>Navigation</a:t>
            </a:r>
            <a:r>
              <a:rPr lang="en-US" dirty="0">
                <a:solidFill>
                  <a:schemeClr val="bg1"/>
                </a:solidFill>
              </a:rPr>
              <a:t>:</a:t>
            </a:r>
          </a:p>
          <a:p>
            <a:pPr algn="l"/>
            <a:r>
              <a:rPr lang="en-US" dirty="0">
                <a:solidFill>
                  <a:schemeClr val="bg1"/>
                </a:solidFill>
              </a:rPr>
              <a:t>Book Tabs, Headings, Chapter &amp; Verse, Concordance (word or phrase search), On-Line Sources</a:t>
            </a:r>
          </a:p>
          <a:p>
            <a:pPr algn="l"/>
            <a:r>
              <a:rPr lang="en-US" b="1" dirty="0">
                <a:solidFill>
                  <a:schemeClr val="bg1"/>
                </a:solidFill>
              </a:rPr>
              <a:t>Interpreting:</a:t>
            </a:r>
            <a:endParaRPr lang="en-US" dirty="0">
              <a:solidFill>
                <a:schemeClr val="bg1"/>
              </a:solidFill>
            </a:endParaRPr>
          </a:p>
          <a:p>
            <a:pPr algn="l"/>
            <a:r>
              <a:rPr lang="en-US" dirty="0">
                <a:solidFill>
                  <a:schemeClr val="bg1"/>
                </a:solidFill>
              </a:rPr>
              <a:t>Catechism, Commentaries, Footnotes, </a:t>
            </a:r>
            <a:r>
              <a:rPr lang="en-US">
                <a:solidFill>
                  <a:schemeClr val="bg1"/>
                </a:solidFill>
              </a:rPr>
              <a:t>Study Bible</a:t>
            </a:r>
            <a:endParaRPr lang="en-US" dirty="0">
              <a:solidFill>
                <a:schemeClr val="bg1"/>
              </a:solidFill>
            </a:endParaRPr>
          </a:p>
          <a:p>
            <a:pPr algn="l"/>
            <a:r>
              <a:rPr lang="en-US" b="1" dirty="0">
                <a:solidFill>
                  <a:schemeClr val="bg1"/>
                </a:solidFill>
              </a:rPr>
              <a:t>Interpretation Methods</a:t>
            </a:r>
            <a:r>
              <a:rPr lang="en-US" dirty="0">
                <a:solidFill>
                  <a:schemeClr val="bg1"/>
                </a:solidFill>
              </a:rPr>
              <a:t>: </a:t>
            </a:r>
          </a:p>
          <a:p>
            <a:pPr algn="l"/>
            <a:r>
              <a:rPr lang="en-US" dirty="0">
                <a:solidFill>
                  <a:schemeClr val="bg1"/>
                </a:solidFill>
              </a:rPr>
              <a:t>Historical, Literal, Spiritual (moral, mystery, symbolic)</a:t>
            </a:r>
          </a:p>
        </p:txBody>
      </p:sp>
      <p:pic>
        <p:nvPicPr>
          <p:cNvPr id="3074" name="Picture 2" descr="NABRE, Catholic Study Bible, 2nd Edition, hardcover 10pt | ComCenter.com">
            <a:extLst>
              <a:ext uri="{FF2B5EF4-FFF2-40B4-BE49-F238E27FC236}">
                <a16:creationId xmlns:a16="http://schemas.microsoft.com/office/drawing/2014/main" id="{9FD4946B-6AC4-4D73-AB94-921F49C8516A}"/>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r="-1" b="7960"/>
          <a:stretch/>
        </p:blipFill>
        <p:spPr bwMode="auto">
          <a:xfrm>
            <a:off x="7115177" y="115193"/>
            <a:ext cx="4950618" cy="6627614"/>
          </a:xfrm>
          <a:prstGeom prst="rect">
            <a:avLst/>
          </a:prstGeom>
          <a:noFill/>
          <a:extLst>
            <a:ext uri="{909E8E84-426E-40DD-AFC4-6F175D3DCCD1}">
              <a14:hiddenFill xmlns:a14="http://schemas.microsoft.com/office/drawing/2010/main">
                <a:solidFill>
                  <a:srgbClr val="FFFFFF"/>
                </a:solidFill>
              </a14:hiddenFill>
            </a:ext>
          </a:extLst>
        </p:spPr>
      </p:pic>
      <p:cxnSp>
        <p:nvCxnSpPr>
          <p:cNvPr id="3085" name="Straight Connector 3084">
            <a:extLst>
              <a:ext uri="{FF2B5EF4-FFF2-40B4-BE49-F238E27FC236}">
                <a16:creationId xmlns:a16="http://schemas.microsoft.com/office/drawing/2014/main" id="{AC65C03C-3F17-45DC-A1B9-35ACA43397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15176" y="115193"/>
            <a:ext cx="0" cy="6627614"/>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083" name="Rectangle 3082">
            <a:extLst>
              <a:ext uri="{FF2B5EF4-FFF2-40B4-BE49-F238E27FC236}">
                <a16:creationId xmlns:a16="http://schemas.microsoft.com/office/drawing/2014/main" id="{A4A161CC-6DC5-4863-B213-94529D6E0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926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1000"/>
                                        <p:tgtEl>
                                          <p:spTgt spid="3">
                                            <p:txEl>
                                              <p:pRg st="10" end="10"/>
                                            </p:txEl>
                                          </p:spTgt>
                                        </p:tgtEl>
                                      </p:cBhvr>
                                    </p:animEffect>
                                    <p:anim calcmode="lin" valueType="num">
                                      <p:cBhvr>
                                        <p:cTn id="4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1000"/>
                                        <p:tgtEl>
                                          <p:spTgt spid="3">
                                            <p:txEl>
                                              <p:pRg st="11" end="11"/>
                                            </p:txEl>
                                          </p:spTgt>
                                        </p:tgtEl>
                                      </p:cBhvr>
                                    </p:animEffect>
                                    <p:anim calcmode="lin" valueType="num">
                                      <p:cBhvr>
                                        <p:cTn id="4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201</TotalTime>
  <Words>482</Words>
  <Application>Microsoft Office PowerPoint</Application>
  <PresentationFormat>Widescreen</PresentationFormat>
  <Paragraphs>50</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Saint Vincent de Paul Roman Catholic Church</vt:lpstr>
      <vt:lpstr>What does the Church Say?</vt:lpstr>
      <vt:lpstr>Getting Started</vt:lpstr>
      <vt:lpstr>46 Old Testament Books</vt:lpstr>
      <vt:lpstr>27 New Testament</vt:lpstr>
      <vt:lpstr>Exploring the Bible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Koch</dc:creator>
  <cp:lastModifiedBy>David Koch</cp:lastModifiedBy>
  <cp:revision>2</cp:revision>
  <dcterms:created xsi:type="dcterms:W3CDTF">2025-02-09T15:42:55Z</dcterms:created>
  <dcterms:modified xsi:type="dcterms:W3CDTF">2025-02-17T17:04:05Z</dcterms:modified>
</cp:coreProperties>
</file>